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 Black"/>
      <p:bold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Black-bold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81a21f24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281a21f2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81a21f24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281a21f24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a699837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ba699837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ba69983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ba69983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ba699837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ba699837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ba69983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1ba69983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ba699837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1ba69983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ba69983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ba69983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2" name="Google Shape;14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6" name="Google Shape;166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 1">
  <p:cSld name="SECTION_HEADER_2_1">
    <p:bg>
      <p:bgPr>
        <a:solidFill>
          <a:srgbClr val="B7B7B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" name="Google Shape;25;p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" name="Google Shape;46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1" name="Google Shape;51;p6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3" name="Google Shape;63;p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6" name="Google Shape;96;p1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10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0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0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0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ttpspedroh/tibd-doacao-caridade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10.xml"/><Relationship Id="rId6" Type="http://schemas.openxmlformats.org/officeDocument/2006/relationships/slide" Target="/ppt/slides/slide10.xml"/><Relationship Id="rId7" Type="http://schemas.openxmlformats.org/officeDocument/2006/relationships/slide" Target="/ppt/slides/slide11.xml"/><Relationship Id="rId8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696125" y="112592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chemeClr val="dk1"/>
                </a:solidFill>
              </a:rPr>
              <a:t>Doação para caridade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729450" y="2431375"/>
            <a:ext cx="61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b="0" i="0" lang="pt-BR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ernardo Souza Cardoso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Luisa Nogueira Campos Silva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Victor Lopes Azevedo Araújo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29450" y="1902450"/>
            <a:ext cx="5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Trabalho Interdisciplinar: Bancos de Dados</a:t>
            </a:r>
            <a:endParaRPr b="0" i="0" sz="1400" u="none" cap="none" strike="noStrik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975" y="1166250"/>
            <a:ext cx="748152" cy="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Aplicação</a:t>
            </a:r>
            <a:endParaRPr sz="2400"/>
          </a:p>
        </p:txBody>
      </p:sp>
      <p:sp>
        <p:nvSpPr>
          <p:cNvPr id="253" name="Google Shape;253;p28"/>
          <p:cNvSpPr txBox="1"/>
          <p:nvPr/>
        </p:nvSpPr>
        <p:spPr>
          <a:xfrm>
            <a:off x="727650" y="1525050"/>
            <a:ext cx="3844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Aqui está o link para o nosso projeto no GitHub: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https://github.com/httpspedroh/tibd-doacao-caridade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b="26814" l="0" r="0" t="12791"/>
          <a:stretch/>
        </p:blipFill>
        <p:spPr>
          <a:xfrm>
            <a:off x="4670800" y="1226075"/>
            <a:ext cx="4166050" cy="18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8480775" y="4480275"/>
            <a:ext cx="435000" cy="4350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10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Recurso Inteligente</a:t>
            </a:r>
            <a:endParaRPr sz="2400"/>
          </a:p>
        </p:txBody>
      </p:sp>
      <p:sp>
        <p:nvSpPr>
          <p:cNvPr id="261" name="Google Shape;261;p29"/>
          <p:cNvSpPr txBox="1"/>
          <p:nvPr/>
        </p:nvSpPr>
        <p:spPr>
          <a:xfrm>
            <a:off x="727650" y="1525050"/>
            <a:ext cx="384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Nosso site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utilizará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recursos de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inteligência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artificial para 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analisar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as senhas dos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usuários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informar se elas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são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fracas ou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isso será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possível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através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um sistema baseado em regras 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Problema: Dificuldade em encontrar banco de dados para uma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máquina inteligente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analisar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as  senhas.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8480775" y="4480275"/>
            <a:ext cx="435000" cy="4350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11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162050"/>
            <a:ext cx="4267052" cy="284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599100" y="82420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Obrigado!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29450" y="2118000"/>
            <a:ext cx="72888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Back-end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#2 -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Aplicação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#3 - </a:t>
            </a:r>
            <a:r>
              <a:rPr b="1" lang="pt-BR" sz="13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Recurso Inteligente</a:t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Back-end</a:t>
            </a:r>
            <a:endParaRPr sz="2400"/>
          </a:p>
        </p:txBody>
      </p:sp>
      <p:sp>
        <p:nvSpPr>
          <p:cNvPr id="201" name="Google Shape;201;p21"/>
          <p:cNvSpPr txBox="1"/>
          <p:nvPr/>
        </p:nvSpPr>
        <p:spPr>
          <a:xfrm>
            <a:off x="727650" y="1525050"/>
            <a:ext cx="3844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Utilizando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 modelo disponibilizado pelo professor foram feitas diversas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adaptações e assim o back-end foi construído integrando com front-end e se tornando uma aplicação funcional com um banco de dados no PostgreSql.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950" y="1226626"/>
            <a:ext cx="4531650" cy="23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63" y="699563"/>
            <a:ext cx="7961475" cy="37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87" y="864775"/>
            <a:ext cx="8245025" cy="34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63" y="762696"/>
            <a:ext cx="7527277" cy="361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/>
              <a:t> </a:t>
            </a:r>
            <a:endParaRPr sz="2400"/>
          </a:p>
        </p:txBody>
      </p:sp>
      <p:sp>
        <p:nvSpPr>
          <p:cNvPr id="230" name="Google Shape;230;p25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7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25" y="733425"/>
            <a:ext cx="2950126" cy="36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901" y="1392000"/>
            <a:ext cx="5435475" cy="235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8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25" y="462633"/>
            <a:ext cx="7507750" cy="421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/>
        </p:nvSpPr>
        <p:spPr>
          <a:xfrm>
            <a:off x="727650" y="1525050"/>
            <a:ext cx="38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</a:rPr>
              <a:t>9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63" y="996238"/>
            <a:ext cx="7629877" cy="31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